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  <p:sldMasterId id="214748369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Inter Tight Medium"/>
      <p:regular r:id="rId28"/>
      <p:bold r:id="rId29"/>
      <p:italic r:id="rId30"/>
      <p:boldItalic r:id="rId31"/>
    </p:embeddedFont>
    <p:embeddedFont>
      <p:font typeface="Inter Tight"/>
      <p:regular r:id="rId32"/>
      <p:bold r:id="rId33"/>
      <p:italic r:id="rId34"/>
      <p:boldItalic r:id="rId35"/>
    </p:embeddedFont>
    <p:embeddedFont>
      <p:font typeface="Inter Tight SemiBold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InterTightMedium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Tigh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TightMedium-boldItalic.fntdata"/><Relationship Id="rId30" Type="http://schemas.openxmlformats.org/officeDocument/2006/relationships/font" Target="fonts/InterTightMedium-italic.fntdata"/><Relationship Id="rId11" Type="http://schemas.openxmlformats.org/officeDocument/2006/relationships/slide" Target="slides/slide5.xml"/><Relationship Id="rId33" Type="http://schemas.openxmlformats.org/officeDocument/2006/relationships/font" Target="fonts/InterTight-bold.fntdata"/><Relationship Id="rId10" Type="http://schemas.openxmlformats.org/officeDocument/2006/relationships/slide" Target="slides/slide4.xml"/><Relationship Id="rId32" Type="http://schemas.openxmlformats.org/officeDocument/2006/relationships/font" Target="fonts/InterTight-regular.fntdata"/><Relationship Id="rId13" Type="http://schemas.openxmlformats.org/officeDocument/2006/relationships/slide" Target="slides/slide7.xml"/><Relationship Id="rId35" Type="http://schemas.openxmlformats.org/officeDocument/2006/relationships/font" Target="fonts/InterTight-boldItalic.fntdata"/><Relationship Id="rId12" Type="http://schemas.openxmlformats.org/officeDocument/2006/relationships/slide" Target="slides/slide6.xml"/><Relationship Id="rId34" Type="http://schemas.openxmlformats.org/officeDocument/2006/relationships/font" Target="fonts/InterTight-italic.fntdata"/><Relationship Id="rId15" Type="http://schemas.openxmlformats.org/officeDocument/2006/relationships/slide" Target="slides/slide9.xml"/><Relationship Id="rId37" Type="http://schemas.openxmlformats.org/officeDocument/2006/relationships/font" Target="fonts/InterTightSemiBold-bold.fntdata"/><Relationship Id="rId14" Type="http://schemas.openxmlformats.org/officeDocument/2006/relationships/slide" Target="slides/slide8.xml"/><Relationship Id="rId36" Type="http://schemas.openxmlformats.org/officeDocument/2006/relationships/font" Target="fonts/InterTightSemiBold-regular.fntdata"/><Relationship Id="rId17" Type="http://schemas.openxmlformats.org/officeDocument/2006/relationships/slide" Target="slides/slide11.xml"/><Relationship Id="rId39" Type="http://schemas.openxmlformats.org/officeDocument/2006/relationships/font" Target="fonts/InterTightSemiBold-boldItalic.fntdata"/><Relationship Id="rId16" Type="http://schemas.openxmlformats.org/officeDocument/2006/relationships/slide" Target="slides/slide10.xml"/><Relationship Id="rId38" Type="http://schemas.openxmlformats.org/officeDocument/2006/relationships/font" Target="fonts/InterTightSemiBold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d9442901e3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d9442901e3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d9442901e3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d9442901e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d9442901e3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d9442901e3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d9442901e3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d9442901e3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d95f883afd_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d95f883afd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d95f883afd_8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d95f883afd_8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d9442901e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d9442901e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9442901e3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9442901e3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d9442901e3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d9442901e3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d95f883afd_8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d95f883afd_8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d95f883afd_8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d95f883afd_8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d96484b8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d96484b8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d95f883afd_8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d95f883afd_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d95f883afd_8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d95f883afd_8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d96484b8c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d96484b8c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d9442901e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d9442901e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d93b581a58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d93b581a58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d9442901e3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d9442901e3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d9442901e3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d9442901e3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d9442901e3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d9442901e3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d9442901e3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d9442901e3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 rot="299808">
            <a:off x="124383" y="-559521"/>
            <a:ext cx="8900029" cy="6258229"/>
            <a:chOff x="124223" y="-559280"/>
            <a:chExt cx="8900025" cy="6258226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124223" y="-78561"/>
              <a:ext cx="8900025" cy="5296800"/>
              <a:chOff x="124223" y="-78561"/>
              <a:chExt cx="8900025" cy="5296800"/>
            </a:xfrm>
          </p:grpSpPr>
          <p:sp>
            <p:nvSpPr>
              <p:cNvPr id="57" name="Google Shape;57;p14"/>
              <p:cNvSpPr/>
              <p:nvPr/>
            </p:nvSpPr>
            <p:spPr>
              <a:xfrm rot="-1623">
                <a:off x="7117071" y="2014308"/>
                <a:ext cx="1906200" cy="187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 flipH="1" rot="-1487">
                <a:off x="124823" y="-77211"/>
                <a:ext cx="6242101" cy="5294100"/>
              </a:xfrm>
              <a:prstGeom prst="snip1Rect">
                <a:avLst>
                  <a:gd fmla="val 4248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59" name="Google Shape;59;p14"/>
              <p:cNvSpPr/>
              <p:nvPr/>
            </p:nvSpPr>
            <p:spPr>
              <a:xfrm flipH="1" rot="10798513">
                <a:off x="2781248" y="-76291"/>
                <a:ext cx="6242401" cy="5289900"/>
              </a:xfrm>
              <a:prstGeom prst="snip1Rect">
                <a:avLst>
                  <a:gd fmla="val 42496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60" name="Google Shape;60;p14"/>
              <p:cNvSpPr/>
              <p:nvPr/>
            </p:nvSpPr>
            <p:spPr>
              <a:xfrm rot="-1623">
                <a:off x="125118" y="1250275"/>
                <a:ext cx="1906200" cy="187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61" name="Google Shape;61;p14"/>
            <p:cNvSpPr/>
            <p:nvPr/>
          </p:nvSpPr>
          <p:spPr>
            <a:xfrm rot="-4516116">
              <a:off x="314265" y="-331820"/>
              <a:ext cx="1871106" cy="18379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 rot="6283884">
              <a:off x="6963097" y="3633506"/>
              <a:ext cx="1871106" cy="18379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63" name="Google Shape;63;p14"/>
          <p:cNvSpPr txBox="1"/>
          <p:nvPr>
            <p:ph type="ctrTitle"/>
          </p:nvPr>
        </p:nvSpPr>
        <p:spPr>
          <a:xfrm>
            <a:off x="1826325" y="1559575"/>
            <a:ext cx="5494800" cy="1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1826325" y="3252475"/>
            <a:ext cx="549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3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6" name="Google Shape;106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7" name="Google Shape;107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8" name="Google Shape;108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9" name="Google Shape;109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0" name="Google Shape;110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14" name="Google Shape;114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20" name="Google Shape;120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21" name="Google Shape;121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2" name="Google Shape;122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28" name="Google Shape;128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9" name="Google Shape;129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0" name="Google Shape;130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1" name="Google Shape;131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35" name="Google Shape;135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36" name="Google Shape;136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37" name="Google Shape;137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138" name="Google Shape;138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9" name="Google Shape;139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0" name="Google Shape;140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1" name="Google Shape;141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2" name="Google Shape;142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" name="Google Shape;15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5" name="Google Shape;155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3" name="Google Shape;16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6" name="Google Shape;166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" name="Google Shape;167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35"/>
          <p:cNvGrpSpPr/>
          <p:nvPr/>
        </p:nvGrpSpPr>
        <p:grpSpPr>
          <a:xfrm>
            <a:off x="75" y="256675"/>
            <a:ext cx="3798141" cy="1190474"/>
            <a:chOff x="75" y="256675"/>
            <a:chExt cx="3798141" cy="1190474"/>
          </a:xfrm>
        </p:grpSpPr>
        <p:sp>
          <p:nvSpPr>
            <p:cNvPr id="185" name="Google Shape;185;p35"/>
            <p:cNvSpPr/>
            <p:nvPr/>
          </p:nvSpPr>
          <p:spPr>
            <a:xfrm flipH="1" rot="10800000">
              <a:off x="75" y="256675"/>
              <a:ext cx="3798000" cy="1190400"/>
            </a:xfrm>
            <a:prstGeom prst="snip1Rect">
              <a:avLst>
                <a:gd fmla="val 3510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86" name="Google Shape;186;p35"/>
            <p:cNvSpPr/>
            <p:nvPr/>
          </p:nvSpPr>
          <p:spPr>
            <a:xfrm flipH="1" rot="-10795068">
              <a:off x="3380016" y="1028349"/>
              <a:ext cx="418200" cy="418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187" name="Google Shape;187;p35"/>
          <p:cNvSpPr txBox="1"/>
          <p:nvPr>
            <p:ph type="title"/>
          </p:nvPr>
        </p:nvSpPr>
        <p:spPr>
          <a:xfrm>
            <a:off x="333925" y="544250"/>
            <a:ext cx="30399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35"/>
          <p:cNvSpPr txBox="1"/>
          <p:nvPr>
            <p:ph idx="1" type="subTitle"/>
          </p:nvPr>
        </p:nvSpPr>
        <p:spPr>
          <a:xfrm>
            <a:off x="1149126" y="2348550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89" name="Google Shape;189;p35"/>
          <p:cNvSpPr txBox="1"/>
          <p:nvPr>
            <p:ph idx="2" type="subTitle"/>
          </p:nvPr>
        </p:nvSpPr>
        <p:spPr>
          <a:xfrm>
            <a:off x="1149126" y="2802869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3" type="subTitle"/>
          </p:nvPr>
        </p:nvSpPr>
        <p:spPr>
          <a:xfrm>
            <a:off x="1149126" y="3257187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4" type="subTitle"/>
          </p:nvPr>
        </p:nvSpPr>
        <p:spPr>
          <a:xfrm>
            <a:off x="1149126" y="3711506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5" type="subTitle"/>
          </p:nvPr>
        </p:nvSpPr>
        <p:spPr>
          <a:xfrm>
            <a:off x="1149126" y="4165824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6" type="subTitle"/>
          </p:nvPr>
        </p:nvSpPr>
        <p:spPr>
          <a:xfrm>
            <a:off x="5327851" y="2348550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4" name="Google Shape;194;p35"/>
          <p:cNvSpPr txBox="1"/>
          <p:nvPr>
            <p:ph idx="7" type="subTitle"/>
          </p:nvPr>
        </p:nvSpPr>
        <p:spPr>
          <a:xfrm>
            <a:off x="5327851" y="2802869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5" name="Google Shape;195;p35"/>
          <p:cNvSpPr txBox="1"/>
          <p:nvPr>
            <p:ph idx="8" type="subTitle"/>
          </p:nvPr>
        </p:nvSpPr>
        <p:spPr>
          <a:xfrm>
            <a:off x="5327851" y="3257187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6" name="Google Shape;196;p35"/>
          <p:cNvSpPr txBox="1"/>
          <p:nvPr>
            <p:ph idx="9" type="subTitle"/>
          </p:nvPr>
        </p:nvSpPr>
        <p:spPr>
          <a:xfrm>
            <a:off x="5327851" y="3711506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97" name="Google Shape;197;p35"/>
          <p:cNvSpPr txBox="1"/>
          <p:nvPr>
            <p:ph idx="13" type="subTitle"/>
          </p:nvPr>
        </p:nvSpPr>
        <p:spPr>
          <a:xfrm>
            <a:off x="5327851" y="4165824"/>
            <a:ext cx="32343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s" type="tx">
  <p:cSld name="TITLE_AND_BODY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/>
          <p:nvPr>
            <p:ph idx="2" type="pic"/>
          </p:nvPr>
        </p:nvSpPr>
        <p:spPr>
          <a:xfrm rot="299990">
            <a:off x="716131" y="2331244"/>
            <a:ext cx="3686628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00" name="Google Shape;200;p36"/>
          <p:cNvSpPr/>
          <p:nvPr>
            <p:ph idx="3" type="pic"/>
          </p:nvPr>
        </p:nvSpPr>
        <p:spPr>
          <a:xfrm rot="-300269">
            <a:off x="4741294" y="2331368"/>
            <a:ext cx="3686654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01" name="Google Shape;201;p36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333925" y="1163150"/>
            <a:ext cx="84756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03" name="Google Shape;203;p36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36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ITLE_AND_BODY_1"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/>
          <p:nvPr>
            <p:ph idx="2" type="pic"/>
          </p:nvPr>
        </p:nvSpPr>
        <p:spPr>
          <a:xfrm rot="299990">
            <a:off x="716131" y="2331244"/>
            <a:ext cx="3686628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08" name="Google Shape;208;p37"/>
          <p:cNvSpPr/>
          <p:nvPr>
            <p:ph idx="3" type="pic"/>
          </p:nvPr>
        </p:nvSpPr>
        <p:spPr>
          <a:xfrm rot="-300269">
            <a:off x="4741294" y="2331368"/>
            <a:ext cx="3686654" cy="2455534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09" name="Google Shape;209;p37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37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7"/>
          <p:cNvSpPr txBox="1"/>
          <p:nvPr>
            <p:ph idx="1" type="subTitle"/>
          </p:nvPr>
        </p:nvSpPr>
        <p:spPr>
          <a:xfrm>
            <a:off x="381082" y="1182925"/>
            <a:ext cx="41490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12" name="Google Shape;212;p37"/>
          <p:cNvSpPr txBox="1"/>
          <p:nvPr>
            <p:ph idx="4" type="body"/>
          </p:nvPr>
        </p:nvSpPr>
        <p:spPr>
          <a:xfrm>
            <a:off x="381082" y="1521627"/>
            <a:ext cx="414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3" name="Google Shape;213;p37"/>
          <p:cNvSpPr txBox="1"/>
          <p:nvPr>
            <p:ph idx="5" type="subTitle"/>
          </p:nvPr>
        </p:nvSpPr>
        <p:spPr>
          <a:xfrm>
            <a:off x="4566932" y="1182925"/>
            <a:ext cx="41490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14" name="Google Shape;214;p37"/>
          <p:cNvSpPr txBox="1"/>
          <p:nvPr>
            <p:ph idx="6" type="body"/>
          </p:nvPr>
        </p:nvSpPr>
        <p:spPr>
          <a:xfrm>
            <a:off x="4566932" y="1521627"/>
            <a:ext cx="4149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5" name="Google Shape;215;p37"/>
          <p:cNvSpPr txBox="1"/>
          <p:nvPr>
            <p:ph idx="7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16" name="Google Shape;216;p37"/>
          <p:cNvSpPr txBox="1"/>
          <p:nvPr>
            <p:ph idx="8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woColTx">
  <p:cSld name="TITLE_AND_TWO_COLUMNS"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38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219" name="Google Shape;219;p38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220" name="Google Shape;220;p38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fmla="val 40868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21" name="Google Shape;221;p38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222" name="Google Shape;222;p38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23" name="Google Shape;223;p38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8"/>
          <p:cNvSpPr txBox="1"/>
          <p:nvPr>
            <p:ph type="title"/>
          </p:nvPr>
        </p:nvSpPr>
        <p:spPr>
          <a:xfrm>
            <a:off x="2479675" y="1637413"/>
            <a:ext cx="418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2479675" y="2291377"/>
            <a:ext cx="4184700" cy="22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38"/>
          <p:cNvSpPr txBox="1"/>
          <p:nvPr>
            <p:ph idx="2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27" name="Google Shape;227;p38"/>
          <p:cNvSpPr txBox="1"/>
          <p:nvPr>
            <p:ph idx="3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 type="titleOnly">
  <p:cSld name="TITLE_ONLY"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>
            <p:ph idx="2" type="pic"/>
          </p:nvPr>
        </p:nvSpPr>
        <p:spPr>
          <a:xfrm rot="299866">
            <a:off x="764484" y="2679783"/>
            <a:ext cx="1938771" cy="1938771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0" name="Google Shape;230;p39"/>
          <p:cNvSpPr/>
          <p:nvPr>
            <p:ph idx="3" type="pic"/>
          </p:nvPr>
        </p:nvSpPr>
        <p:spPr>
          <a:xfrm rot="-299913">
            <a:off x="3602840" y="2620826"/>
            <a:ext cx="1938472" cy="1938472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1" name="Google Shape;231;p39"/>
          <p:cNvSpPr/>
          <p:nvPr>
            <p:ph idx="4" type="pic"/>
          </p:nvPr>
        </p:nvSpPr>
        <p:spPr>
          <a:xfrm rot="299913">
            <a:off x="6440891" y="2679947"/>
            <a:ext cx="1938472" cy="1938472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2" name="Google Shape;232;p39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39"/>
          <p:cNvSpPr txBox="1"/>
          <p:nvPr>
            <p:ph idx="1" type="subTitle"/>
          </p:nvPr>
        </p:nvSpPr>
        <p:spPr>
          <a:xfrm>
            <a:off x="381063" y="1182922"/>
            <a:ext cx="2705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34" name="Google Shape;234;p39"/>
          <p:cNvSpPr txBox="1"/>
          <p:nvPr>
            <p:ph idx="5" type="body"/>
          </p:nvPr>
        </p:nvSpPr>
        <p:spPr>
          <a:xfrm>
            <a:off x="381063" y="1521625"/>
            <a:ext cx="2705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35" name="Google Shape;235;p39"/>
          <p:cNvSpPr txBox="1"/>
          <p:nvPr>
            <p:ph idx="6" type="subTitle"/>
          </p:nvPr>
        </p:nvSpPr>
        <p:spPr>
          <a:xfrm>
            <a:off x="3219300" y="1182922"/>
            <a:ext cx="2705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36" name="Google Shape;236;p39"/>
          <p:cNvSpPr txBox="1"/>
          <p:nvPr>
            <p:ph idx="7" type="body"/>
          </p:nvPr>
        </p:nvSpPr>
        <p:spPr>
          <a:xfrm>
            <a:off x="3219300" y="1521625"/>
            <a:ext cx="2705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37" name="Google Shape;237;p39"/>
          <p:cNvSpPr txBox="1"/>
          <p:nvPr>
            <p:ph idx="8" type="subTitle"/>
          </p:nvPr>
        </p:nvSpPr>
        <p:spPr>
          <a:xfrm>
            <a:off x="6057538" y="1182922"/>
            <a:ext cx="2705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38" name="Google Shape;238;p39"/>
          <p:cNvSpPr txBox="1"/>
          <p:nvPr>
            <p:ph idx="9" type="body"/>
          </p:nvPr>
        </p:nvSpPr>
        <p:spPr>
          <a:xfrm>
            <a:off x="6057538" y="1521625"/>
            <a:ext cx="2705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39" name="Google Shape;239;p39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0" name="Google Shape;240;p39"/>
          <p:cNvSpPr txBox="1"/>
          <p:nvPr>
            <p:ph idx="1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41" name="Google Shape;241;p39"/>
          <p:cNvSpPr txBox="1"/>
          <p:nvPr>
            <p:ph idx="1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 1">
  <p:cSld name="ONE_COLUMN_TEXT"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/>
          <p:nvPr>
            <p:ph idx="2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44" name="Google Shape;244;p40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0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333925" y="1163150"/>
            <a:ext cx="84756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47" name="Google Shape;247;p40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48" name="Google Shape;248;p40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3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active pop-up left">
  <p:cSld name="ONE_COLUMN_TEXT_1"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41"/>
          <p:cNvGrpSpPr/>
          <p:nvPr/>
        </p:nvGrpSpPr>
        <p:grpSpPr>
          <a:xfrm>
            <a:off x="433788" y="1202208"/>
            <a:ext cx="2632899" cy="904617"/>
            <a:chOff x="433788" y="1202208"/>
            <a:chExt cx="2632899" cy="904617"/>
          </a:xfrm>
        </p:grpSpPr>
        <p:sp>
          <p:nvSpPr>
            <p:cNvPr id="251" name="Google Shape;251;p41"/>
            <p:cNvSpPr/>
            <p:nvPr/>
          </p:nvSpPr>
          <p:spPr>
            <a:xfrm>
              <a:off x="433788" y="1202325"/>
              <a:ext cx="2632800" cy="904500"/>
            </a:xfrm>
            <a:prstGeom prst="snip1Rect">
              <a:avLst>
                <a:gd fmla="val 3510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52" name="Google Shape;252;p41"/>
            <p:cNvSpPr/>
            <p:nvPr/>
          </p:nvSpPr>
          <p:spPr>
            <a:xfrm rot="-6523">
              <a:off x="2750486" y="1202508"/>
              <a:ext cx="316201" cy="318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253" name="Google Shape;253;p41"/>
          <p:cNvSpPr txBox="1"/>
          <p:nvPr>
            <p:ph idx="1" type="subTitle"/>
          </p:nvPr>
        </p:nvSpPr>
        <p:spPr>
          <a:xfrm>
            <a:off x="437000" y="1202200"/>
            <a:ext cx="2322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54" name="Google Shape;254;p41"/>
          <p:cNvSpPr txBox="1"/>
          <p:nvPr>
            <p:ph idx="2" type="body"/>
          </p:nvPr>
        </p:nvSpPr>
        <p:spPr>
          <a:xfrm>
            <a:off x="437000" y="1460325"/>
            <a:ext cx="2632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41"/>
          <p:cNvSpPr/>
          <p:nvPr>
            <p:ph idx="3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56" name="Google Shape;256;p41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41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41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59" name="Google Shape;259;p41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3">
          <p15:clr>
            <a:srgbClr val="E46962"/>
          </p15:clr>
        </p15:guide>
        <p15:guide id="2" orient="horz" pos="1353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active pop-up middle">
  <p:cSld name="ONE_COLUMN_TEXT_1_2"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2"/>
          <p:cNvGrpSpPr/>
          <p:nvPr/>
        </p:nvGrpSpPr>
        <p:grpSpPr>
          <a:xfrm>
            <a:off x="3253950" y="1202208"/>
            <a:ext cx="2632899" cy="904617"/>
            <a:chOff x="3253950" y="1202208"/>
            <a:chExt cx="2632899" cy="904617"/>
          </a:xfrm>
        </p:grpSpPr>
        <p:sp>
          <p:nvSpPr>
            <p:cNvPr id="262" name="Google Shape;262;p42"/>
            <p:cNvSpPr/>
            <p:nvPr/>
          </p:nvSpPr>
          <p:spPr>
            <a:xfrm>
              <a:off x="3253950" y="1202325"/>
              <a:ext cx="2632800" cy="904500"/>
            </a:xfrm>
            <a:prstGeom prst="snip1Rect">
              <a:avLst>
                <a:gd fmla="val 3510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63" name="Google Shape;263;p42"/>
            <p:cNvSpPr/>
            <p:nvPr/>
          </p:nvSpPr>
          <p:spPr>
            <a:xfrm rot="-6523">
              <a:off x="5570649" y="1202508"/>
              <a:ext cx="316201" cy="318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264" name="Google Shape;264;p42"/>
          <p:cNvSpPr txBox="1"/>
          <p:nvPr>
            <p:ph idx="1" type="subTitle"/>
          </p:nvPr>
        </p:nvSpPr>
        <p:spPr>
          <a:xfrm>
            <a:off x="3257163" y="1202200"/>
            <a:ext cx="2322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2" type="body"/>
          </p:nvPr>
        </p:nvSpPr>
        <p:spPr>
          <a:xfrm>
            <a:off x="3257163" y="1460325"/>
            <a:ext cx="2632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42"/>
          <p:cNvSpPr/>
          <p:nvPr>
            <p:ph idx="3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67" name="Google Shape;267;p42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42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9" name="Google Shape;269;p42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active pop-up right, long text">
  <p:cSld name="ONE_COLUMN_TEXT_1_1"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/>
          <p:nvPr/>
        </p:nvSpPr>
        <p:spPr>
          <a:xfrm>
            <a:off x="3253825" y="1202325"/>
            <a:ext cx="5453100" cy="904500"/>
          </a:xfrm>
          <a:prstGeom prst="snip1Rect">
            <a:avLst>
              <a:gd fmla="val 35019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73" name="Google Shape;273;p43"/>
          <p:cNvSpPr txBox="1"/>
          <p:nvPr>
            <p:ph idx="1" type="subTitle"/>
          </p:nvPr>
        </p:nvSpPr>
        <p:spPr>
          <a:xfrm>
            <a:off x="3253950" y="1202200"/>
            <a:ext cx="5136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274" name="Google Shape;274;p43"/>
          <p:cNvSpPr/>
          <p:nvPr>
            <p:ph idx="2" type="pic"/>
          </p:nvPr>
        </p:nvSpPr>
        <p:spPr>
          <a:xfrm>
            <a:off x="434125" y="2147825"/>
            <a:ext cx="8275200" cy="2679300"/>
          </a:xfrm>
          <a:prstGeom prst="snip1Rect">
            <a:avLst>
              <a:gd fmla="val 29467" name="adj"/>
            </a:avLst>
          </a:prstGeom>
          <a:noFill/>
          <a:ln>
            <a:noFill/>
          </a:ln>
        </p:spPr>
      </p:sp>
      <p:sp>
        <p:nvSpPr>
          <p:cNvPr id="275" name="Google Shape;275;p43"/>
          <p:cNvSpPr txBox="1"/>
          <p:nvPr>
            <p:ph idx="3" type="body"/>
          </p:nvPr>
        </p:nvSpPr>
        <p:spPr>
          <a:xfrm>
            <a:off x="3253950" y="1460325"/>
            <a:ext cx="5453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p43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43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" name="Google Shape;278;p43"/>
          <p:cNvSpPr txBox="1"/>
          <p:nvPr>
            <p:ph idx="4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79" name="Google Shape;279;p43"/>
          <p:cNvSpPr txBox="1"/>
          <p:nvPr>
            <p:ph idx="5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80" name="Google Shape;280;p43"/>
          <p:cNvSpPr/>
          <p:nvPr/>
        </p:nvSpPr>
        <p:spPr>
          <a:xfrm rot="-6523">
            <a:off x="8390811" y="1202508"/>
            <a:ext cx="316201" cy="318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"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44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283" name="Google Shape;283;p44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284" name="Google Shape;284;p44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fmla="val 40868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85" name="Google Shape;285;p44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286" name="Google Shape;286;p44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87" name="Google Shape;287;p44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44"/>
          <p:cNvSpPr txBox="1"/>
          <p:nvPr>
            <p:ph type="title"/>
          </p:nvPr>
        </p:nvSpPr>
        <p:spPr>
          <a:xfrm>
            <a:off x="2479675" y="1637413"/>
            <a:ext cx="418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44"/>
          <p:cNvSpPr txBox="1"/>
          <p:nvPr>
            <p:ph idx="1" type="body"/>
          </p:nvPr>
        </p:nvSpPr>
        <p:spPr>
          <a:xfrm>
            <a:off x="2479675" y="2291377"/>
            <a:ext cx="4184700" cy="22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44"/>
          <p:cNvSpPr txBox="1"/>
          <p:nvPr>
            <p:ph idx="2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91" name="Google Shape;291;p44"/>
          <p:cNvSpPr txBox="1"/>
          <p:nvPr>
            <p:ph idx="3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 2">
  <p:cSld name="MAIN_POINT"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/>
          <p:nvPr>
            <p:ph idx="2" type="pic"/>
          </p:nvPr>
        </p:nvSpPr>
        <p:spPr>
          <a:xfrm rot="300107">
            <a:off x="4903200" y="846465"/>
            <a:ext cx="3950142" cy="3456249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4" name="Google Shape;294;p45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45"/>
          <p:cNvSpPr txBox="1"/>
          <p:nvPr>
            <p:ph type="title"/>
          </p:nvPr>
        </p:nvSpPr>
        <p:spPr>
          <a:xfrm>
            <a:off x="333925" y="124953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333925" y="2291390"/>
            <a:ext cx="36621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97" name="Google Shape;297;p45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298" name="Google Shape;298;p45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 3">
  <p:cSld name="MAIN_POINT_1"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/>
          <p:nvPr>
            <p:ph idx="2" type="pic"/>
          </p:nvPr>
        </p:nvSpPr>
        <p:spPr>
          <a:xfrm rot="-300067">
            <a:off x="550589" y="883785"/>
            <a:ext cx="3630622" cy="3658027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1" name="Google Shape;301;p46"/>
          <p:cNvSpPr txBox="1"/>
          <p:nvPr>
            <p:ph idx="12" type="sldNum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6"/>
          <p:cNvSpPr txBox="1"/>
          <p:nvPr>
            <p:ph type="title"/>
          </p:nvPr>
        </p:nvSpPr>
        <p:spPr>
          <a:xfrm>
            <a:off x="5204625" y="124953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3" name="Google Shape;303;p46"/>
          <p:cNvSpPr txBox="1"/>
          <p:nvPr>
            <p:ph idx="1" type="body"/>
          </p:nvPr>
        </p:nvSpPr>
        <p:spPr>
          <a:xfrm>
            <a:off x="5204625" y="2291390"/>
            <a:ext cx="36621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04" name="Google Shape;304;p46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05" name="Google Shape;305;p46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descriptions">
  <p:cSld name="SECTION_TITLE_AND_DESCRIPTION"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/>
          <p:nvPr>
            <p:ph idx="2" type="pic"/>
          </p:nvPr>
        </p:nvSpPr>
        <p:spPr>
          <a:xfrm>
            <a:off x="3544863" y="1543050"/>
            <a:ext cx="2057400" cy="2057400"/>
          </a:xfrm>
          <a:prstGeom prst="snip1Rect">
            <a:avLst>
              <a:gd fmla="val 24426" name="adj"/>
            </a:avLst>
          </a:prstGeom>
          <a:noFill/>
          <a:ln>
            <a:noFill/>
          </a:ln>
        </p:spPr>
      </p:sp>
      <p:sp>
        <p:nvSpPr>
          <p:cNvPr id="308" name="Google Shape;308;p47"/>
          <p:cNvSpPr/>
          <p:nvPr>
            <p:ph idx="3" type="pic"/>
          </p:nvPr>
        </p:nvSpPr>
        <p:spPr>
          <a:xfrm>
            <a:off x="6658538" y="1543050"/>
            <a:ext cx="2057400" cy="2057400"/>
          </a:xfrm>
          <a:prstGeom prst="snip1Rect">
            <a:avLst>
              <a:gd fmla="val 24426" name="adj"/>
            </a:avLst>
          </a:prstGeom>
          <a:noFill/>
          <a:ln>
            <a:noFill/>
          </a:ln>
        </p:spPr>
      </p:sp>
      <p:sp>
        <p:nvSpPr>
          <p:cNvPr id="309" name="Google Shape;309;p47"/>
          <p:cNvSpPr/>
          <p:nvPr>
            <p:ph idx="4" type="pic"/>
          </p:nvPr>
        </p:nvSpPr>
        <p:spPr>
          <a:xfrm>
            <a:off x="431200" y="1543050"/>
            <a:ext cx="2057400" cy="2057400"/>
          </a:xfrm>
          <a:prstGeom prst="snip1Rect">
            <a:avLst>
              <a:gd fmla="val 24426" name="adj"/>
            </a:avLst>
          </a:prstGeom>
          <a:noFill/>
          <a:ln>
            <a:noFill/>
          </a:ln>
        </p:spPr>
      </p:sp>
      <p:sp>
        <p:nvSpPr>
          <p:cNvPr id="310" name="Google Shape;310;p47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47"/>
          <p:cNvSpPr txBox="1"/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2" name="Google Shape;312;p47"/>
          <p:cNvSpPr txBox="1"/>
          <p:nvPr>
            <p:ph idx="1" type="subTitle"/>
          </p:nvPr>
        </p:nvSpPr>
        <p:spPr>
          <a:xfrm>
            <a:off x="381100" y="3676650"/>
            <a:ext cx="2107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313" name="Google Shape;313;p47"/>
          <p:cNvSpPr txBox="1"/>
          <p:nvPr>
            <p:ph idx="5" type="subTitle"/>
          </p:nvPr>
        </p:nvSpPr>
        <p:spPr>
          <a:xfrm>
            <a:off x="3494775" y="3676650"/>
            <a:ext cx="2107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314" name="Google Shape;314;p47"/>
          <p:cNvSpPr txBox="1"/>
          <p:nvPr>
            <p:ph idx="6" type="subTitle"/>
          </p:nvPr>
        </p:nvSpPr>
        <p:spPr>
          <a:xfrm>
            <a:off x="6608438" y="3676650"/>
            <a:ext cx="2107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/>
        </p:txBody>
      </p:sp>
      <p:sp>
        <p:nvSpPr>
          <p:cNvPr id="315" name="Google Shape;315;p47"/>
          <p:cNvSpPr txBox="1"/>
          <p:nvPr>
            <p:ph idx="7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16" name="Google Shape;316;p47"/>
          <p:cNvSpPr txBox="1"/>
          <p:nvPr>
            <p:ph idx="8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wo column bullet points">
  <p:cSld name="CAPTION_ONLY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48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319" name="Google Shape;319;p48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320" name="Google Shape;320;p48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fmla="val 40868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21" name="Google Shape;321;p48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322" name="Google Shape;322;p48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323" name="Google Shape;323;p48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48"/>
          <p:cNvSpPr txBox="1"/>
          <p:nvPr>
            <p:ph type="title"/>
          </p:nvPr>
        </p:nvSpPr>
        <p:spPr>
          <a:xfrm>
            <a:off x="333925" y="124951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48"/>
          <p:cNvSpPr txBox="1"/>
          <p:nvPr>
            <p:ph idx="1" type="body"/>
          </p:nvPr>
        </p:nvSpPr>
        <p:spPr>
          <a:xfrm>
            <a:off x="333925" y="2291377"/>
            <a:ext cx="3662100" cy="20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48"/>
          <p:cNvSpPr txBox="1"/>
          <p:nvPr>
            <p:ph idx="2" type="body"/>
          </p:nvPr>
        </p:nvSpPr>
        <p:spPr>
          <a:xfrm>
            <a:off x="4595076" y="2291377"/>
            <a:ext cx="3662100" cy="20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7" name="Google Shape;327;p48"/>
          <p:cNvSpPr txBox="1"/>
          <p:nvPr>
            <p:ph idx="3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28" name="Google Shape;328;p48"/>
          <p:cNvSpPr txBox="1"/>
          <p:nvPr>
            <p:ph idx="4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eck for understanding">
  <p:cSld name="CAPTION_ONLY_1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49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sp>
          <p:nvSpPr>
            <p:cNvPr id="331" name="Google Shape;331;p49"/>
            <p:cNvSpPr/>
            <p:nvPr/>
          </p:nvSpPr>
          <p:spPr>
            <a:xfrm>
              <a:off x="0" y="100"/>
              <a:ext cx="9144000" cy="5143500"/>
            </a:xfrm>
            <a:prstGeom prst="snip1Rect">
              <a:avLst>
                <a:gd fmla="val 40868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332" name="Google Shape;332;p49"/>
            <p:cNvSpPr/>
            <p:nvPr/>
          </p:nvSpPr>
          <p:spPr>
            <a:xfrm rot="10800000">
              <a:off x="7036475" y="1219850"/>
              <a:ext cx="2107500" cy="186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333" name="Google Shape;333;p49"/>
            <p:cNvSpPr/>
            <p:nvPr/>
          </p:nvSpPr>
          <p:spPr>
            <a:xfrm flipH="1" rot="4500068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333925" y="3630575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5" name="Google Shape;335;p49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49"/>
          <p:cNvSpPr txBox="1"/>
          <p:nvPr>
            <p:ph type="title"/>
          </p:nvPr>
        </p:nvSpPr>
        <p:spPr>
          <a:xfrm>
            <a:off x="333925" y="1249513"/>
            <a:ext cx="3662100" cy="9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49"/>
          <p:cNvSpPr txBox="1"/>
          <p:nvPr>
            <p:ph idx="2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38" name="Google Shape;338;p49"/>
          <p:cNvSpPr txBox="1"/>
          <p:nvPr>
            <p:ph idx="3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39" name="Google Shape;339;p49"/>
          <p:cNvSpPr txBox="1"/>
          <p:nvPr>
            <p:ph idx="4" type="body"/>
          </p:nvPr>
        </p:nvSpPr>
        <p:spPr>
          <a:xfrm>
            <a:off x="333925" y="3184176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49"/>
          <p:cNvSpPr txBox="1"/>
          <p:nvPr>
            <p:ph idx="5" type="body"/>
          </p:nvPr>
        </p:nvSpPr>
        <p:spPr>
          <a:xfrm>
            <a:off x="333925" y="2737776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" name="Google Shape;341;p49"/>
          <p:cNvSpPr txBox="1"/>
          <p:nvPr>
            <p:ph idx="6" type="body"/>
          </p:nvPr>
        </p:nvSpPr>
        <p:spPr>
          <a:xfrm>
            <a:off x="333925" y="2291377"/>
            <a:ext cx="67908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ype">
  <p:cSld name="BIG_NUMBER">
    <p:bg>
      <p:bgPr>
        <a:solidFill>
          <a:schemeClr val="lt2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50"/>
          <p:cNvSpPr txBox="1"/>
          <p:nvPr/>
        </p:nvSpPr>
        <p:spPr>
          <a:xfrm>
            <a:off x="2479675" y="2285400"/>
            <a:ext cx="418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Questions?</a:t>
            </a:r>
            <a:endParaRPr sz="2800">
              <a:solidFill>
                <a:schemeClr val="lt1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grpSp>
        <p:nvGrpSpPr>
          <p:cNvPr id="345" name="Google Shape;345;p50"/>
          <p:cNvGrpSpPr/>
          <p:nvPr/>
        </p:nvGrpSpPr>
        <p:grpSpPr>
          <a:xfrm rot="300150">
            <a:off x="1277165" y="536719"/>
            <a:ext cx="6594752" cy="4068617"/>
            <a:chOff x="1277284" y="536521"/>
            <a:chExt cx="6594691" cy="4068580"/>
          </a:xfrm>
        </p:grpSpPr>
        <p:grpSp>
          <p:nvGrpSpPr>
            <p:cNvPr id="346" name="Google Shape;346;p50"/>
            <p:cNvGrpSpPr/>
            <p:nvPr/>
          </p:nvGrpSpPr>
          <p:grpSpPr>
            <a:xfrm>
              <a:off x="1277284" y="891662"/>
              <a:ext cx="6594077" cy="3357715"/>
              <a:chOff x="1277284" y="891662"/>
              <a:chExt cx="6594077" cy="3357715"/>
            </a:xfrm>
          </p:grpSpPr>
          <p:sp>
            <p:nvSpPr>
              <p:cNvPr id="347" name="Google Shape;347;p50"/>
              <p:cNvSpPr/>
              <p:nvPr/>
            </p:nvSpPr>
            <p:spPr>
              <a:xfrm rot="-2190">
                <a:off x="6458566" y="1876325"/>
                <a:ext cx="1412700" cy="139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48" name="Google Shape;348;p50"/>
              <p:cNvSpPr/>
              <p:nvPr/>
            </p:nvSpPr>
            <p:spPr>
              <a:xfrm flipH="1" rot="-2453">
                <a:off x="1277283" y="893727"/>
                <a:ext cx="4625401" cy="3354000"/>
              </a:xfrm>
              <a:prstGeom prst="snip1Rect">
                <a:avLst>
                  <a:gd fmla="val 49693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349" name="Google Shape;349;p50"/>
              <p:cNvSpPr/>
              <p:nvPr/>
            </p:nvSpPr>
            <p:spPr>
              <a:xfrm flipH="1" rot="10797547">
                <a:off x="3245660" y="893312"/>
                <a:ext cx="4625701" cy="3354000"/>
              </a:xfrm>
              <a:prstGeom prst="snip1Rect">
                <a:avLst>
                  <a:gd fmla="val 49663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350" name="Google Shape;350;p50"/>
              <p:cNvSpPr/>
              <p:nvPr/>
            </p:nvSpPr>
            <p:spPr>
              <a:xfrm rot="-2190">
                <a:off x="1277395" y="1877958"/>
                <a:ext cx="1412700" cy="139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351" name="Google Shape;351;p50"/>
            <p:cNvSpPr/>
            <p:nvPr/>
          </p:nvSpPr>
          <p:spPr>
            <a:xfrm rot="-4517241">
              <a:off x="1416960" y="705331"/>
              <a:ext cx="1386770" cy="13615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352" name="Google Shape;352;p50"/>
            <p:cNvSpPr/>
            <p:nvPr/>
          </p:nvSpPr>
          <p:spPr>
            <a:xfrm rot="6281922">
              <a:off x="6346470" y="3074659"/>
              <a:ext cx="1384510" cy="1363185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353" name="Google Shape;353;p50"/>
          <p:cNvSpPr txBox="1"/>
          <p:nvPr>
            <p:ph type="title"/>
          </p:nvPr>
        </p:nvSpPr>
        <p:spPr>
          <a:xfrm>
            <a:off x="2479675" y="2285400"/>
            <a:ext cx="418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4" name="Google Shape;354;p50"/>
          <p:cNvSpPr txBox="1"/>
          <p:nvPr>
            <p:ph idx="1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55" name="Google Shape;355;p50"/>
          <p:cNvSpPr txBox="1"/>
          <p:nvPr>
            <p:ph idx="2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 type="blank">
  <p:cSld name="BLANK"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1"/>
          <p:cNvSpPr txBox="1"/>
          <p:nvPr>
            <p:ph idx="12" type="sldNum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51"/>
          <p:cNvSpPr txBox="1"/>
          <p:nvPr>
            <p:ph idx="1" type="subTitle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359" name="Google Shape;359;p51"/>
          <p:cNvSpPr txBox="1"/>
          <p:nvPr>
            <p:ph idx="2" type="subTitle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theme" Target="../theme/theme3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47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475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260675" y="205550"/>
            <a:ext cx="54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document/d/1-TqgsqNIqMxt4LRAll8G4F-RSURIaaWBu6Pm1H-bFVQ/edit?tab=t.0#heading=h.5zdbxuczs93h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27.png"/><Relationship Id="rId11" Type="http://schemas.openxmlformats.org/officeDocument/2006/relationships/image" Target="../media/image19.png"/><Relationship Id="rId10" Type="http://schemas.openxmlformats.org/officeDocument/2006/relationships/image" Target="../media/image20.png"/><Relationship Id="rId12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document/d/1-TqgsqNIqMxt4LRAll8G4F-RSURIaaWBu6Pm1H-bFVQ/edit?tab=t.0#heading=h.yz9v7rc0cz5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10.png"/><Relationship Id="rId11" Type="http://schemas.openxmlformats.org/officeDocument/2006/relationships/image" Target="../media/image8.png"/><Relationship Id="rId10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/>
          <p:nvPr>
            <p:ph type="ctrTitle"/>
          </p:nvPr>
        </p:nvSpPr>
        <p:spPr>
          <a:xfrm>
            <a:off x="401675" y="2133150"/>
            <a:ext cx="54948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Electromagnetism</a:t>
            </a:r>
            <a:endParaRPr/>
          </a:p>
        </p:txBody>
      </p:sp>
      <p:pic>
        <p:nvPicPr>
          <p:cNvPr id="365" name="Google Shape;3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469" y="304800"/>
            <a:ext cx="226695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725" y="2876550"/>
            <a:ext cx="2266949" cy="226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Lenz’s Law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1" name="Google Shape;441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2" name="Google Shape;442;p61"/>
          <p:cNvSpPr txBox="1"/>
          <p:nvPr/>
        </p:nvSpPr>
        <p:spPr>
          <a:xfrm>
            <a:off x="5885725" y="312525"/>
            <a:ext cx="33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2"/>
          <p:cNvSpPr txBox="1"/>
          <p:nvPr>
            <p:ph type="ctrTitle"/>
          </p:nvPr>
        </p:nvSpPr>
        <p:spPr>
          <a:xfrm>
            <a:off x="475675" y="1786800"/>
            <a:ext cx="5494800" cy="1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Magnetic fields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(Lenz’s Law)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3"/>
          <p:cNvSpPr txBox="1"/>
          <p:nvPr>
            <p:ph type="ctrTitle"/>
          </p:nvPr>
        </p:nvSpPr>
        <p:spPr>
          <a:xfrm>
            <a:off x="2547875" y="356975"/>
            <a:ext cx="54948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Materials</a:t>
            </a:r>
            <a:endParaRPr/>
          </a:p>
        </p:txBody>
      </p:sp>
      <p:pic>
        <p:nvPicPr>
          <p:cNvPr id="453" name="Google Shape;45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50" y="5536400"/>
            <a:ext cx="8858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3175" y="5440250"/>
            <a:ext cx="1313553" cy="9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950" y="5676550"/>
            <a:ext cx="1313550" cy="13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7896" y="5795425"/>
            <a:ext cx="1313550" cy="13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5675" y="6953100"/>
            <a:ext cx="1136675" cy="10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3"/>
          <p:cNvSpPr txBox="1"/>
          <p:nvPr/>
        </p:nvSpPr>
        <p:spPr>
          <a:xfrm>
            <a:off x="633675" y="2044450"/>
            <a:ext cx="8543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AutoNum type="arabicPeriod"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Fishing Line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AutoNum type="arabicPeriod"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Copper Washers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AutoNum type="arabicPeriod"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Washer hangers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59" name="Google Shape;459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0413" y="1234175"/>
            <a:ext cx="2296286" cy="1562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400000" dist="76200">
              <a:srgbClr val="F9CB9C">
                <a:alpha val="50000"/>
              </a:srgbClr>
            </a:outerShdw>
          </a:effectLst>
        </p:spPr>
      </p:pic>
      <p:pic>
        <p:nvPicPr>
          <p:cNvPr id="460" name="Google Shape;460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066366">
            <a:off x="4027863" y="2879724"/>
            <a:ext cx="1739649" cy="1739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400000" dist="76200">
              <a:srgbClr val="F9CB9C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4"/>
          <p:cNvSpPr txBox="1"/>
          <p:nvPr>
            <p:ph type="title"/>
          </p:nvPr>
        </p:nvSpPr>
        <p:spPr>
          <a:xfrm>
            <a:off x="148850" y="318725"/>
            <a:ext cx="3265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only one washer move?</a:t>
            </a:r>
            <a:endParaRPr/>
          </a:p>
        </p:txBody>
      </p:sp>
      <p:sp>
        <p:nvSpPr>
          <p:cNvPr id="466" name="Google Shape;466;p64"/>
          <p:cNvSpPr txBox="1"/>
          <p:nvPr>
            <p:ph idx="1" type="subTitle"/>
          </p:nvPr>
        </p:nvSpPr>
        <p:spPr>
          <a:xfrm>
            <a:off x="148850" y="1796225"/>
            <a:ext cx="8555100" cy="28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/>
              <a:t>As you move the magnet’s field closer, the washer’s  magnetic field gets stronger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/>
              <a:t>This changing magnetic field induces an electric current throughout the washer which creates a magnetic field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5"/>
          <p:cNvSpPr txBox="1"/>
          <p:nvPr/>
        </p:nvSpPr>
        <p:spPr>
          <a:xfrm>
            <a:off x="107150" y="1665800"/>
            <a:ext cx="83922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</a:pPr>
            <a:r>
              <a:rPr b="1"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When magnet moves closer, this field pushes washer awau</a:t>
            </a:r>
            <a:endParaRPr b="1"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</a:pPr>
            <a:r>
              <a:rPr b="1"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This force is what causes it to move</a:t>
            </a:r>
            <a:endParaRPr b="1"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</a:pPr>
            <a:r>
              <a:rPr b="1"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The cut washer doesn’t have a complete loop, thus no current, and no induced magnetic field forms</a:t>
            </a:r>
            <a:endParaRPr b="1"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72" name="Google Shape;472;p65"/>
          <p:cNvSpPr txBox="1"/>
          <p:nvPr>
            <p:ph type="title"/>
          </p:nvPr>
        </p:nvSpPr>
        <p:spPr>
          <a:xfrm>
            <a:off x="148850" y="318725"/>
            <a:ext cx="3265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only one washer move?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DC Motors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8" name="Google Shape;478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electromagnetism creates motion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9" name="Google Shape;479;p66"/>
          <p:cNvSpPr txBox="1"/>
          <p:nvPr/>
        </p:nvSpPr>
        <p:spPr>
          <a:xfrm>
            <a:off x="5885725" y="312525"/>
            <a:ext cx="33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7"/>
          <p:cNvSpPr txBox="1"/>
          <p:nvPr>
            <p:ph type="ctrTitle"/>
          </p:nvPr>
        </p:nvSpPr>
        <p:spPr>
          <a:xfrm>
            <a:off x="475675" y="1786800"/>
            <a:ext cx="5494800" cy="1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some action?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8"/>
          <p:cNvSpPr txBox="1"/>
          <p:nvPr>
            <p:ph type="ctrTitle"/>
          </p:nvPr>
        </p:nvSpPr>
        <p:spPr>
          <a:xfrm>
            <a:off x="2547875" y="356975"/>
            <a:ext cx="54948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Materials</a:t>
            </a:r>
            <a:endParaRPr/>
          </a:p>
        </p:txBody>
      </p:sp>
      <p:pic>
        <p:nvPicPr>
          <p:cNvPr id="490" name="Google Shape;49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50" y="5536400"/>
            <a:ext cx="8858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3175" y="5440250"/>
            <a:ext cx="1313553" cy="9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950" y="5676550"/>
            <a:ext cx="1313550" cy="13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7896" y="5795425"/>
            <a:ext cx="1313550" cy="13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5675" y="6953100"/>
            <a:ext cx="1136675" cy="10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8"/>
          <p:cNvSpPr txBox="1"/>
          <p:nvPr/>
        </p:nvSpPr>
        <p:spPr>
          <a:xfrm>
            <a:off x="633675" y="2044450"/>
            <a:ext cx="85431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AutoNum type="arabicPeriod"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Magnets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AutoNum type="arabicPeriod"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Copper Wire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AutoNum type="arabicPeriod"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Battery (D)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AutoNum type="arabicPeriod"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Rubber Bands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AutoNum type="arabicPeriod"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Paper Clips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96" name="Google Shape;496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07375" y="1316700"/>
            <a:ext cx="1313550" cy="131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400000" dist="76200">
              <a:srgbClr val="F9CB9C">
                <a:alpha val="50000"/>
              </a:srgbClr>
            </a:outerShdw>
          </a:effectLst>
        </p:spPr>
      </p:pic>
      <p:pic>
        <p:nvPicPr>
          <p:cNvPr id="497" name="Google Shape;497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60330">
            <a:off x="3179300" y="1921174"/>
            <a:ext cx="1739650" cy="173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400000" dist="76200">
              <a:srgbClr val="F9CB9C">
                <a:alpha val="50000"/>
              </a:srgbClr>
            </a:outerShdw>
          </a:effectLst>
        </p:spPr>
      </p:pic>
      <p:pic>
        <p:nvPicPr>
          <p:cNvPr id="498" name="Google Shape;498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89300" y="2192475"/>
            <a:ext cx="1739651" cy="1739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400000" dist="76200">
              <a:srgbClr val="F9CB9C">
                <a:alpha val="50000"/>
              </a:srgbClr>
            </a:outerShdw>
          </a:effectLst>
        </p:spPr>
      </p:pic>
      <p:pic>
        <p:nvPicPr>
          <p:cNvPr id="499" name="Google Shape;499;p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59697" y="878925"/>
            <a:ext cx="1580655" cy="131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400000" dist="76200">
              <a:srgbClr val="F9CB9C">
                <a:alpha val="50000"/>
              </a:srgbClr>
            </a:outerShdw>
          </a:effectLst>
        </p:spPr>
      </p:pic>
      <p:pic>
        <p:nvPicPr>
          <p:cNvPr id="500" name="Google Shape;500;p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1557082">
            <a:off x="3944900" y="3407676"/>
            <a:ext cx="1739650" cy="173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400000" dist="76200">
              <a:srgbClr val="F9CB9C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Building</a:t>
            </a:r>
            <a:endParaRPr/>
          </a:p>
        </p:txBody>
      </p:sp>
      <p:sp>
        <p:nvSpPr>
          <p:cNvPr id="506" name="Google Shape;506;p69"/>
          <p:cNvSpPr txBox="1"/>
          <p:nvPr>
            <p:ph idx="1" type="subTitle"/>
          </p:nvPr>
        </p:nvSpPr>
        <p:spPr>
          <a:xfrm>
            <a:off x="381100" y="3676650"/>
            <a:ext cx="21075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Bend the paper clips</a:t>
            </a:r>
            <a:endParaRPr sz="1600"/>
          </a:p>
        </p:txBody>
      </p:sp>
      <p:sp>
        <p:nvSpPr>
          <p:cNvPr id="507" name="Google Shape;507;p69"/>
          <p:cNvSpPr txBox="1"/>
          <p:nvPr>
            <p:ph idx="5" type="subTitle"/>
          </p:nvPr>
        </p:nvSpPr>
        <p:spPr>
          <a:xfrm>
            <a:off x="3494775" y="3676650"/>
            <a:ext cx="2107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Tape paperclips to both ends of battery</a:t>
            </a:r>
            <a:endParaRPr sz="1600"/>
          </a:p>
        </p:txBody>
      </p:sp>
      <p:sp>
        <p:nvSpPr>
          <p:cNvPr id="508" name="Google Shape;508;p69"/>
          <p:cNvSpPr txBox="1"/>
          <p:nvPr>
            <p:ph idx="6" type="subTitle"/>
          </p:nvPr>
        </p:nvSpPr>
        <p:spPr>
          <a:xfrm>
            <a:off x="6608438" y="3676650"/>
            <a:ext cx="21075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Wrap wire around something circular to make a coil</a:t>
            </a:r>
            <a:endParaRPr sz="1600"/>
          </a:p>
        </p:txBody>
      </p:sp>
      <p:pic>
        <p:nvPicPr>
          <p:cNvPr id="509" name="Google Shape;509;p69"/>
          <p:cNvPicPr preferRelativeResize="0"/>
          <p:nvPr/>
        </p:nvPicPr>
        <p:blipFill rotWithShape="1">
          <a:blip r:embed="rId3">
            <a:alphaModFix/>
          </a:blip>
          <a:srcRect b="0" l="5448" r="-19917" t="0"/>
          <a:stretch/>
        </p:blipFill>
        <p:spPr>
          <a:xfrm>
            <a:off x="381100" y="2023211"/>
            <a:ext cx="2983550" cy="109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451" y="1301925"/>
            <a:ext cx="2448551" cy="22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9452" y="1392975"/>
            <a:ext cx="3043197" cy="2093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0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Assembly</a:t>
            </a:r>
            <a:endParaRPr/>
          </a:p>
        </p:txBody>
      </p:sp>
      <p:sp>
        <p:nvSpPr>
          <p:cNvPr id="517" name="Google Shape;517;p70"/>
          <p:cNvSpPr txBox="1"/>
          <p:nvPr>
            <p:ph idx="1" type="subTitle"/>
          </p:nvPr>
        </p:nvSpPr>
        <p:spPr>
          <a:xfrm>
            <a:off x="381100" y="3676650"/>
            <a:ext cx="2107500" cy="11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Strip insulation off of one end of wire. Strip </a:t>
            </a:r>
            <a:r>
              <a:rPr lang="en" sz="1600" u="sng"/>
              <a:t>half</a:t>
            </a:r>
            <a:r>
              <a:rPr lang="en" sz="1600"/>
              <a:t> the insulation off other end of wire</a:t>
            </a:r>
            <a:endParaRPr sz="1600"/>
          </a:p>
        </p:txBody>
      </p:sp>
      <p:sp>
        <p:nvSpPr>
          <p:cNvPr id="518" name="Google Shape;518;p70"/>
          <p:cNvSpPr txBox="1"/>
          <p:nvPr>
            <p:ph idx="5" type="subTitle"/>
          </p:nvPr>
        </p:nvSpPr>
        <p:spPr>
          <a:xfrm>
            <a:off x="3494775" y="3676650"/>
            <a:ext cx="2107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Put wire into paper clips</a:t>
            </a:r>
            <a:endParaRPr sz="1600"/>
          </a:p>
        </p:txBody>
      </p:sp>
      <p:sp>
        <p:nvSpPr>
          <p:cNvPr id="519" name="Google Shape;519;p70"/>
          <p:cNvSpPr txBox="1"/>
          <p:nvPr>
            <p:ph idx="6" type="subTitle"/>
          </p:nvPr>
        </p:nvSpPr>
        <p:spPr>
          <a:xfrm>
            <a:off x="6608438" y="3676650"/>
            <a:ext cx="2107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 Put magnet under coil and push!</a:t>
            </a:r>
            <a:endParaRPr sz="1600"/>
          </a:p>
        </p:txBody>
      </p:sp>
      <p:pic>
        <p:nvPicPr>
          <p:cNvPr id="520" name="Google Shape;520;p70"/>
          <p:cNvPicPr preferRelativeResize="0"/>
          <p:nvPr/>
        </p:nvPicPr>
        <p:blipFill rotWithShape="1">
          <a:blip r:embed="rId3">
            <a:alphaModFix/>
          </a:blip>
          <a:srcRect b="0" l="0" r="0" t="30084"/>
          <a:stretch/>
        </p:blipFill>
        <p:spPr>
          <a:xfrm>
            <a:off x="132925" y="1986900"/>
            <a:ext cx="3057498" cy="11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050" y="1202750"/>
            <a:ext cx="2518351" cy="23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3376" y="1275063"/>
            <a:ext cx="2392583" cy="21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3"/>
          <p:cNvSpPr txBox="1"/>
          <p:nvPr>
            <p:ph type="ctrTitle"/>
          </p:nvPr>
        </p:nvSpPr>
        <p:spPr>
          <a:xfrm>
            <a:off x="2621675" y="616700"/>
            <a:ext cx="54948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Electrons</a:t>
            </a:r>
            <a:endParaRPr/>
          </a:p>
        </p:txBody>
      </p:sp>
      <p:pic>
        <p:nvPicPr>
          <p:cNvPr id="372" name="Google Shape;3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45475" y="1122549"/>
            <a:ext cx="6622223" cy="539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1"/>
          <p:cNvSpPr txBox="1"/>
          <p:nvPr>
            <p:ph type="title"/>
          </p:nvPr>
        </p:nvSpPr>
        <p:spPr>
          <a:xfrm>
            <a:off x="333925" y="544250"/>
            <a:ext cx="3039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</a:t>
            </a:r>
            <a:endParaRPr/>
          </a:p>
        </p:txBody>
      </p:sp>
      <p:sp>
        <p:nvSpPr>
          <p:cNvPr id="528" name="Google Shape;528;p71"/>
          <p:cNvSpPr txBox="1"/>
          <p:nvPr>
            <p:ph idx="1" type="subTitle"/>
          </p:nvPr>
        </p:nvSpPr>
        <p:spPr>
          <a:xfrm>
            <a:off x="148850" y="1587675"/>
            <a:ext cx="8555100" cy="35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/>
              <a:t>The copper is a temporary magnet. It gets its force from current in the battery</a:t>
            </a:r>
            <a:endParaRPr b="1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/>
              <a:t>The poles of the permanent magnet repel the poles of the temporary magnet, rotating halfway</a:t>
            </a:r>
            <a:endParaRPr b="1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/>
              <a:t>Then, the half of wire with insulation breaks the flow of current letting gravity finish the rotation and repeat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 txBox="1"/>
          <p:nvPr>
            <p:ph type="title"/>
          </p:nvPr>
        </p:nvSpPr>
        <p:spPr>
          <a:xfrm>
            <a:off x="333925" y="544250"/>
            <a:ext cx="3039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</a:t>
            </a:r>
            <a:endParaRPr/>
          </a:p>
        </p:txBody>
      </p:sp>
      <p:sp>
        <p:nvSpPr>
          <p:cNvPr id="534" name="Google Shape;534;p72"/>
          <p:cNvSpPr txBox="1"/>
          <p:nvPr/>
        </p:nvSpPr>
        <p:spPr>
          <a:xfrm>
            <a:off x="333925" y="1870375"/>
            <a:ext cx="76713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Why strip one side only halfway?</a:t>
            </a:r>
            <a:endParaRPr b="1"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</a:pPr>
            <a:r>
              <a:rPr b="1"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If current always flows, its pushes will oppose each other making the coil bounce back and forth</a:t>
            </a:r>
            <a:endParaRPr b="1"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</a:pPr>
            <a:r>
              <a:rPr b="1"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If current flows half of the time, all pushes will be in the same direction</a:t>
            </a:r>
            <a:endParaRPr b="1"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/>
          <p:nvPr>
            <p:ph type="ctrTitle"/>
          </p:nvPr>
        </p:nvSpPr>
        <p:spPr>
          <a:xfrm>
            <a:off x="2654925" y="355800"/>
            <a:ext cx="54948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Magnetic Fields</a:t>
            </a:r>
            <a:endParaRPr/>
          </a:p>
        </p:txBody>
      </p:sp>
      <p:pic>
        <p:nvPicPr>
          <p:cNvPr id="378" name="Google Shape;3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25" y="2387348"/>
            <a:ext cx="3912532" cy="231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7850" y="1233000"/>
            <a:ext cx="3465976" cy="24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5">
            <a:hlinkClick r:id="rId3"/>
          </p:cNvPr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Electricity &amp; Magnets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5" name="Google Shape;385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Principles of Electromagnetism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6" name="Google Shape;386;p55"/>
          <p:cNvSpPr txBox="1"/>
          <p:nvPr/>
        </p:nvSpPr>
        <p:spPr>
          <a:xfrm>
            <a:off x="5885725" y="312525"/>
            <a:ext cx="33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ctrTitle"/>
          </p:nvPr>
        </p:nvSpPr>
        <p:spPr>
          <a:xfrm>
            <a:off x="2547875" y="356975"/>
            <a:ext cx="54948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/>
              <a:t>Materials</a:t>
            </a:r>
            <a:endParaRPr/>
          </a:p>
        </p:txBody>
      </p:sp>
      <p:pic>
        <p:nvPicPr>
          <p:cNvPr id="392" name="Google Shape;3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50" y="5536400"/>
            <a:ext cx="8858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3175" y="5440250"/>
            <a:ext cx="1313553" cy="9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950" y="5676550"/>
            <a:ext cx="1313550" cy="13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7896" y="5795425"/>
            <a:ext cx="1313550" cy="13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5675" y="6953100"/>
            <a:ext cx="1136675" cy="10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6"/>
          <p:cNvSpPr txBox="1"/>
          <p:nvPr/>
        </p:nvSpPr>
        <p:spPr>
          <a:xfrm>
            <a:off x="633675" y="2044450"/>
            <a:ext cx="8543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AutoNum type="arabicPeriod"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Iron Nails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AutoNum type="arabicPeriod"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Enameled Copper Wire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AutoNum type="arabicPeriod"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Battery (AA)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AutoNum type="arabicPeriod"/>
            </a:pPr>
            <a:r>
              <a:rPr lang="en"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Paper Clips</a:t>
            </a:r>
            <a:endParaRPr sz="17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98" name="Google Shape;398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52750" y="1234175"/>
            <a:ext cx="1739650" cy="173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400000" dist="76200">
              <a:srgbClr val="F9CB9C">
                <a:alpha val="50000"/>
              </a:srgbClr>
            </a:outerShdw>
          </a:effectLst>
        </p:spPr>
      </p:pic>
      <p:pic>
        <p:nvPicPr>
          <p:cNvPr id="399" name="Google Shape;399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60330">
            <a:off x="3427225" y="2923399"/>
            <a:ext cx="1739650" cy="173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400000" dist="76200">
              <a:srgbClr val="F9CB9C">
                <a:alpha val="50000"/>
              </a:srgbClr>
            </a:outerShdw>
          </a:effectLst>
        </p:spPr>
      </p:pic>
      <p:pic>
        <p:nvPicPr>
          <p:cNvPr id="400" name="Google Shape;400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31875" y="1054125"/>
            <a:ext cx="1739650" cy="173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400000" dist="76200">
              <a:srgbClr val="F9CB9C">
                <a:alpha val="50000"/>
              </a:srgbClr>
            </a:outerShdw>
          </a:effectLst>
        </p:spPr>
      </p:pic>
      <p:pic>
        <p:nvPicPr>
          <p:cNvPr id="401" name="Google Shape;401;p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1557082">
            <a:off x="5055000" y="2644976"/>
            <a:ext cx="1739650" cy="173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400000" dist="76200">
              <a:srgbClr val="F9CB9C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 txBox="1"/>
          <p:nvPr>
            <p:ph type="ctrTitle"/>
          </p:nvPr>
        </p:nvSpPr>
        <p:spPr>
          <a:xfrm>
            <a:off x="475675" y="1786800"/>
            <a:ext cx="5494800" cy="1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Make Electromagnets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8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Wrap n’ Connect</a:t>
            </a:r>
            <a:endParaRPr/>
          </a:p>
        </p:txBody>
      </p:sp>
      <p:sp>
        <p:nvSpPr>
          <p:cNvPr id="412" name="Google Shape;412;p58"/>
          <p:cNvSpPr txBox="1"/>
          <p:nvPr>
            <p:ph idx="1" type="subTitle"/>
          </p:nvPr>
        </p:nvSpPr>
        <p:spPr>
          <a:xfrm>
            <a:off x="381100" y="3676650"/>
            <a:ext cx="2107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Take a nail and copper and wrap</a:t>
            </a:r>
            <a:endParaRPr sz="1600"/>
          </a:p>
        </p:txBody>
      </p:sp>
      <p:pic>
        <p:nvPicPr>
          <p:cNvPr id="413" name="Google Shape;413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2" r="1932" t="0"/>
          <a:stretch/>
        </p:blipFill>
        <p:spPr>
          <a:xfrm>
            <a:off x="3544863" y="1543050"/>
            <a:ext cx="2057400" cy="2057400"/>
          </a:xfrm>
          <a:prstGeom prst="snip1Rect">
            <a:avLst>
              <a:gd fmla="val 16667" name="adj"/>
            </a:avLst>
          </a:prstGeom>
        </p:spPr>
      </p:pic>
      <p:pic>
        <p:nvPicPr>
          <p:cNvPr id="414" name="Google Shape;414;p58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845" l="0" r="0" t="845"/>
          <a:stretch/>
        </p:blipFill>
        <p:spPr>
          <a:xfrm>
            <a:off x="6658538" y="1543050"/>
            <a:ext cx="2057400" cy="2057400"/>
          </a:xfrm>
          <a:prstGeom prst="snip1Rect">
            <a:avLst>
              <a:gd fmla="val 16667" name="adj"/>
            </a:avLst>
          </a:prstGeom>
        </p:spPr>
      </p:pic>
      <p:pic>
        <p:nvPicPr>
          <p:cNvPr id="415" name="Google Shape;415;p58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1765" r="1774" t="0"/>
          <a:stretch/>
        </p:blipFill>
        <p:spPr>
          <a:xfrm>
            <a:off x="431200" y="1543050"/>
            <a:ext cx="2057400" cy="2057400"/>
          </a:xfrm>
          <a:prstGeom prst="snip1Rect">
            <a:avLst>
              <a:gd fmla="val 16667" name="adj"/>
            </a:avLst>
          </a:prstGeom>
        </p:spPr>
      </p:pic>
      <p:sp>
        <p:nvSpPr>
          <p:cNvPr id="416" name="Google Shape;416;p58"/>
          <p:cNvSpPr txBox="1"/>
          <p:nvPr>
            <p:ph idx="5" type="subTitle"/>
          </p:nvPr>
        </p:nvSpPr>
        <p:spPr>
          <a:xfrm>
            <a:off x="3494775" y="3676650"/>
            <a:ext cx="2107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The more turns, the stronger!</a:t>
            </a:r>
            <a:endParaRPr sz="1600"/>
          </a:p>
        </p:txBody>
      </p:sp>
      <p:sp>
        <p:nvSpPr>
          <p:cNvPr id="417" name="Google Shape;417;p58"/>
          <p:cNvSpPr txBox="1"/>
          <p:nvPr>
            <p:ph idx="6" type="subTitle"/>
          </p:nvPr>
        </p:nvSpPr>
        <p:spPr>
          <a:xfrm>
            <a:off x="6608438" y="3676650"/>
            <a:ext cx="21075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Connect one end to the opposite </a:t>
            </a:r>
            <a:r>
              <a:rPr lang="en" sz="1600"/>
              <a:t>ends of the battery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/>
          <p:cNvSpPr txBox="1"/>
          <p:nvPr>
            <p:ph type="title"/>
          </p:nvPr>
        </p:nvSpPr>
        <p:spPr>
          <a:xfrm>
            <a:off x="333925" y="587150"/>
            <a:ext cx="847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Take n’ Collect</a:t>
            </a:r>
            <a:endParaRPr/>
          </a:p>
        </p:txBody>
      </p:sp>
      <p:sp>
        <p:nvSpPr>
          <p:cNvPr id="423" name="Google Shape;423;p59"/>
          <p:cNvSpPr txBox="1"/>
          <p:nvPr>
            <p:ph idx="1" type="subTitle"/>
          </p:nvPr>
        </p:nvSpPr>
        <p:spPr>
          <a:xfrm>
            <a:off x="381100" y="3676650"/>
            <a:ext cx="21075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Firmly hold the ends of the wire to the ends of the battery</a:t>
            </a:r>
            <a:endParaRPr sz="1600"/>
          </a:p>
        </p:txBody>
      </p:sp>
      <p:pic>
        <p:nvPicPr>
          <p:cNvPr id="424" name="Google Shape;424;p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84" r="1484" t="0"/>
          <a:stretch/>
        </p:blipFill>
        <p:spPr>
          <a:xfrm>
            <a:off x="3544863" y="1543050"/>
            <a:ext cx="2057400" cy="2057400"/>
          </a:xfrm>
          <a:prstGeom prst="snip1Rect">
            <a:avLst>
              <a:gd fmla="val 16667" name="adj"/>
            </a:avLst>
          </a:prstGeom>
        </p:spPr>
      </p:pic>
      <p:pic>
        <p:nvPicPr>
          <p:cNvPr id="425" name="Google Shape;425;p5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5365" r="5365" t="0"/>
          <a:stretch/>
        </p:blipFill>
        <p:spPr>
          <a:xfrm>
            <a:off x="6658538" y="1543050"/>
            <a:ext cx="2057400" cy="2057400"/>
          </a:xfrm>
          <a:prstGeom prst="snip1Rect">
            <a:avLst>
              <a:gd fmla="val 16667" name="adj"/>
            </a:avLst>
          </a:prstGeom>
        </p:spPr>
      </p:pic>
      <p:pic>
        <p:nvPicPr>
          <p:cNvPr id="426" name="Google Shape;426;p59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1479" l="0" r="0" t="11479"/>
          <a:stretch/>
        </p:blipFill>
        <p:spPr>
          <a:xfrm>
            <a:off x="431200" y="1543050"/>
            <a:ext cx="2057400" cy="2057400"/>
          </a:xfrm>
          <a:prstGeom prst="snip1Rect">
            <a:avLst>
              <a:gd fmla="val 16667" name="adj"/>
            </a:avLst>
          </a:prstGeom>
        </p:spPr>
      </p:pic>
      <p:sp>
        <p:nvSpPr>
          <p:cNvPr id="427" name="Google Shape;427;p59"/>
          <p:cNvSpPr txBox="1"/>
          <p:nvPr>
            <p:ph idx="5" type="subTitle"/>
          </p:nvPr>
        </p:nvSpPr>
        <p:spPr>
          <a:xfrm>
            <a:off x="3494775" y="3676650"/>
            <a:ext cx="21075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Hover over some metal objects and collect!</a:t>
            </a:r>
            <a:endParaRPr sz="1600"/>
          </a:p>
        </p:txBody>
      </p:sp>
      <p:sp>
        <p:nvSpPr>
          <p:cNvPr id="428" name="Google Shape;428;p59"/>
          <p:cNvSpPr txBox="1"/>
          <p:nvPr>
            <p:ph idx="6" type="subTitle"/>
          </p:nvPr>
        </p:nvSpPr>
        <p:spPr>
          <a:xfrm>
            <a:off x="6608438" y="3676650"/>
            <a:ext cx="2107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‘Break’ the circuit to turn off the magnet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0"/>
          <p:cNvSpPr txBox="1"/>
          <p:nvPr>
            <p:ph type="title"/>
          </p:nvPr>
        </p:nvSpPr>
        <p:spPr>
          <a:xfrm>
            <a:off x="333925" y="544250"/>
            <a:ext cx="3039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</a:t>
            </a:r>
            <a:endParaRPr/>
          </a:p>
        </p:txBody>
      </p:sp>
      <p:pic>
        <p:nvPicPr>
          <p:cNvPr id="434" name="Google Shape;43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570" y="668313"/>
            <a:ext cx="3792955" cy="37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0"/>
          <p:cNvSpPr txBox="1"/>
          <p:nvPr>
            <p:ph idx="1" type="subTitle"/>
          </p:nvPr>
        </p:nvSpPr>
        <p:spPr>
          <a:xfrm>
            <a:off x="148850" y="2039750"/>
            <a:ext cx="4888200" cy="19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Iron has unpaired electrons that create small </a:t>
            </a:r>
            <a:r>
              <a:rPr b="1" lang="en"/>
              <a:t>magnetic fields</a:t>
            </a:r>
            <a:r>
              <a:rPr lang="en"/>
              <a:t>, but are randomly arranged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When connecting the iron to the battery, we allow </a:t>
            </a:r>
            <a:r>
              <a:rPr b="1" lang="en"/>
              <a:t>electrical currents</a:t>
            </a:r>
            <a:r>
              <a:rPr lang="en"/>
              <a:t> flow in the nail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The </a:t>
            </a:r>
            <a:r>
              <a:rPr b="1" lang="en"/>
              <a:t>electrical currents </a:t>
            </a:r>
            <a:r>
              <a:rPr lang="en"/>
              <a:t>help the magnetic fields align, creating an </a:t>
            </a:r>
            <a:r>
              <a:rPr b="1" lang="en"/>
              <a:t>electromagnet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esson 1">
  <a:themeElements>
    <a:clrScheme name="Simple Light">
      <a:dk1>
        <a:srgbClr val="137C3F"/>
      </a:dk1>
      <a:lt1>
        <a:srgbClr val="FFFCF5"/>
      </a:lt1>
      <a:dk2>
        <a:srgbClr val="146AEB"/>
      </a:dk2>
      <a:lt2>
        <a:srgbClr val="FBA084"/>
      </a:lt2>
      <a:accent1>
        <a:srgbClr val="000000"/>
      </a:accent1>
      <a:accent2>
        <a:srgbClr val="FFFFB3"/>
      </a:accent2>
      <a:accent3>
        <a:srgbClr val="B6D7A8"/>
      </a:accent3>
      <a:accent4>
        <a:srgbClr val="A4C2F4"/>
      </a:accent4>
      <a:accent5>
        <a:srgbClr val="B6D7A8"/>
      </a:accent5>
      <a:accent6>
        <a:srgbClr val="B4A7D6"/>
      </a:accent6>
      <a:hlink>
        <a:srgbClr val="146A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